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05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88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18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49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66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65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28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18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7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2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20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08-Nov-23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40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F5100-E082-5BBB-7FDD-518B6D283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3" y="3804941"/>
            <a:ext cx="8637073" cy="2541431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8EBCE-B4D7-A8CE-2141-6CDF96D5D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1652" y="759325"/>
            <a:ext cx="9652537" cy="2921135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GB" sz="9600" dirty="0">
              <a:solidFill>
                <a:srgbClr val="7030A0"/>
              </a:solidFill>
            </a:endParaRPr>
          </a:p>
          <a:p>
            <a:pPr algn="ctr"/>
            <a:r>
              <a:rPr lang="en-GB" sz="9600" dirty="0" err="1">
                <a:solidFill>
                  <a:srgbClr val="7030A0"/>
                </a:solidFill>
              </a:rPr>
              <a:t>স্বাগতম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15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D821-00E5-D93D-EA0D-61AB45B1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7030A0"/>
                </a:solidFill>
              </a:rPr>
              <a:t>স্যাটালাইটের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কার্যপ্রনালী</a:t>
            </a:r>
            <a:r>
              <a:rPr lang="en-GB" dirty="0">
                <a:solidFill>
                  <a:srgbClr val="7030A0"/>
                </a:solidFill>
              </a:rPr>
              <a:t>: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FBB705-34E5-9D9B-1481-7331B6F67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0563" y="2016125"/>
            <a:ext cx="4905199" cy="3449638"/>
          </a:xfrm>
        </p:spPr>
      </p:pic>
    </p:spTree>
    <p:extLst>
      <p:ext uri="{BB962C8B-B14F-4D97-AF65-F5344CB8AC3E}">
        <p14:creationId xmlns:p14="http://schemas.microsoft.com/office/powerpoint/2010/main" val="243445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13766-B53A-D873-C537-D538642F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F57EE-DCEB-6F1B-F0FE-5B2DBDA9B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8800" dirty="0" err="1">
                <a:solidFill>
                  <a:srgbClr val="FF0000"/>
                </a:solidFill>
              </a:rPr>
              <a:t>ধন্যবাদ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8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4147-03BC-5FFC-1B56-EE677AFAA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পরিচয়</a:t>
            </a:r>
            <a:r>
              <a:rPr lang="en-GB" dirty="0"/>
              <a:t> 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E0319-5705-E450-3814-D8337A0B1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err="1">
                <a:solidFill>
                  <a:srgbClr val="7030A0"/>
                </a:solidFill>
              </a:rPr>
              <a:t>সঞ্চিতা</a:t>
            </a:r>
            <a:r>
              <a:rPr lang="en-GB" sz="3200" dirty="0">
                <a:solidFill>
                  <a:srgbClr val="7030A0"/>
                </a:solidFill>
              </a:rPr>
              <a:t> </a:t>
            </a:r>
            <a:r>
              <a:rPr lang="en-GB" sz="3200" dirty="0" err="1">
                <a:solidFill>
                  <a:srgbClr val="7030A0"/>
                </a:solidFill>
              </a:rPr>
              <a:t>রায়</a:t>
            </a:r>
            <a:r>
              <a:rPr lang="en-GB" sz="3200" dirty="0">
                <a:solidFill>
                  <a:srgbClr val="7030A0"/>
                </a:solidFill>
              </a:rPr>
              <a:t> </a:t>
            </a:r>
          </a:p>
          <a:p>
            <a:r>
              <a:rPr lang="en-GB" sz="3200" dirty="0" err="1">
                <a:solidFill>
                  <a:srgbClr val="7030A0"/>
                </a:solidFill>
              </a:rPr>
              <a:t>ইন্সট্রাক্টর</a:t>
            </a:r>
            <a:r>
              <a:rPr lang="en-GB" sz="3200" dirty="0">
                <a:solidFill>
                  <a:srgbClr val="7030A0"/>
                </a:solidFill>
              </a:rPr>
              <a:t>(</a:t>
            </a:r>
            <a:r>
              <a:rPr lang="en-GB" sz="3200" dirty="0" err="1">
                <a:solidFill>
                  <a:srgbClr val="7030A0"/>
                </a:solidFill>
              </a:rPr>
              <a:t>রসায়ন</a:t>
            </a:r>
            <a:r>
              <a:rPr lang="en-GB" sz="3200" dirty="0">
                <a:solidFill>
                  <a:srgbClr val="7030A0"/>
                </a:solidFill>
              </a:rPr>
              <a:t>) </a:t>
            </a:r>
          </a:p>
          <a:p>
            <a:r>
              <a:rPr lang="en-GB" sz="3200" dirty="0" err="1">
                <a:solidFill>
                  <a:srgbClr val="7030A0"/>
                </a:solidFill>
              </a:rPr>
              <a:t>মোবাইল</a:t>
            </a:r>
            <a:r>
              <a:rPr lang="en-GB" sz="3200" dirty="0">
                <a:solidFill>
                  <a:srgbClr val="7030A0"/>
                </a:solidFill>
              </a:rPr>
              <a:t> -০১৭১৫৫৯০২৩৬</a:t>
            </a:r>
          </a:p>
          <a:p>
            <a:r>
              <a:rPr lang="en-GB" sz="3200" dirty="0" err="1">
                <a:solidFill>
                  <a:srgbClr val="7030A0"/>
                </a:solidFill>
              </a:rPr>
              <a:t>ইমেইল</a:t>
            </a:r>
            <a:r>
              <a:rPr lang="en-GB" sz="3200" dirty="0">
                <a:solidFill>
                  <a:srgbClr val="7030A0"/>
                </a:solidFill>
              </a:rPr>
              <a:t>-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08C2C-A512-11AE-C6CB-9AF47D4CF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964" y="4329545"/>
            <a:ext cx="4411525" cy="71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5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56BE-3932-4A83-938F-22274F5B7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02CA9-4C32-C449-1E50-D568A5188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err="1">
                <a:solidFill>
                  <a:srgbClr val="FF0000"/>
                </a:solidFill>
              </a:rPr>
              <a:t>বিষয়</a:t>
            </a:r>
            <a:r>
              <a:rPr lang="en-GB" sz="4400" dirty="0">
                <a:solidFill>
                  <a:srgbClr val="FF0000"/>
                </a:solidFill>
              </a:rPr>
              <a:t> :</a:t>
            </a:r>
            <a:r>
              <a:rPr lang="en-GB" sz="4400" dirty="0" err="1">
                <a:solidFill>
                  <a:srgbClr val="FF0000"/>
                </a:solidFill>
              </a:rPr>
              <a:t>ডিজিটাল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প্রযুক্তি</a:t>
            </a:r>
            <a:endParaRPr lang="en-GB" sz="4400" dirty="0">
              <a:solidFill>
                <a:srgbClr val="FF0000"/>
              </a:solidFill>
            </a:endParaRPr>
          </a:p>
          <a:p>
            <a:r>
              <a:rPr lang="en-GB" sz="4400" dirty="0">
                <a:solidFill>
                  <a:srgbClr val="FF0000"/>
                </a:solidFill>
              </a:rPr>
              <a:t>শ্রেনি:৭ম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7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F8F3-4ABE-5D8F-D665-09DCD136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84" y="720090"/>
            <a:ext cx="9905998" cy="758480"/>
          </a:xfrm>
        </p:spPr>
        <p:txBody>
          <a:bodyPr/>
          <a:lstStyle/>
          <a:p>
            <a:r>
              <a:rPr lang="en-GB" dirty="0" err="1">
                <a:solidFill>
                  <a:srgbClr val="7030A0"/>
                </a:solidFill>
              </a:rPr>
              <a:t>শিখন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অভিজ্ঞতার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তালিকা</a:t>
            </a:r>
            <a:r>
              <a:rPr lang="en-GB" dirty="0">
                <a:solidFill>
                  <a:srgbClr val="7030A0"/>
                </a:solidFill>
              </a:rPr>
              <a:t>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0B487-9496-2E3D-83B1-AB70A8154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721" y="2053675"/>
            <a:ext cx="10114287" cy="2763647"/>
          </a:xfrm>
        </p:spPr>
        <p:txBody>
          <a:bodyPr>
            <a:noAutofit/>
          </a:bodyPr>
          <a:lstStyle/>
          <a:p>
            <a:r>
              <a:rPr lang="en-GB" sz="3600" dirty="0" err="1">
                <a:solidFill>
                  <a:srgbClr val="7030A0"/>
                </a:solidFill>
              </a:rPr>
              <a:t>আমি</a:t>
            </a:r>
            <a:r>
              <a:rPr lang="en-GB" sz="3600" dirty="0">
                <a:solidFill>
                  <a:srgbClr val="7030A0"/>
                </a:solidFill>
              </a:rPr>
              <a:t> </a:t>
            </a:r>
            <a:r>
              <a:rPr lang="en-GB" sz="3600" dirty="0" err="1">
                <a:solidFill>
                  <a:srgbClr val="7030A0"/>
                </a:solidFill>
              </a:rPr>
              <a:t>যদি</a:t>
            </a:r>
            <a:r>
              <a:rPr lang="en-GB" sz="3600" dirty="0">
                <a:solidFill>
                  <a:srgbClr val="7030A0"/>
                </a:solidFill>
              </a:rPr>
              <a:t> </a:t>
            </a:r>
            <a:r>
              <a:rPr lang="en-GB" sz="3600" dirty="0" err="1">
                <a:solidFill>
                  <a:srgbClr val="7030A0"/>
                </a:solidFill>
              </a:rPr>
              <a:t>রোবট</a:t>
            </a:r>
            <a:r>
              <a:rPr lang="en-GB" sz="3600" dirty="0">
                <a:solidFill>
                  <a:srgbClr val="7030A0"/>
                </a:solidFill>
              </a:rPr>
              <a:t> </a:t>
            </a:r>
            <a:r>
              <a:rPr lang="en-GB" sz="3600" dirty="0" err="1">
                <a:solidFill>
                  <a:srgbClr val="7030A0"/>
                </a:solidFill>
              </a:rPr>
              <a:t>হই</a:t>
            </a:r>
            <a:endParaRPr lang="en-GB" sz="3600" dirty="0">
              <a:solidFill>
                <a:srgbClr val="7030A0"/>
              </a:solidFill>
            </a:endParaRPr>
          </a:p>
          <a:p>
            <a:r>
              <a:rPr lang="en-GB" sz="3600" dirty="0" err="1">
                <a:solidFill>
                  <a:srgbClr val="7030A0"/>
                </a:solidFill>
              </a:rPr>
              <a:t>বন্ধু</a:t>
            </a:r>
            <a:r>
              <a:rPr lang="en-GB" sz="3600" dirty="0">
                <a:solidFill>
                  <a:srgbClr val="7030A0"/>
                </a:solidFill>
              </a:rPr>
              <a:t> </a:t>
            </a:r>
            <a:r>
              <a:rPr lang="en-GB" sz="3600" dirty="0" err="1">
                <a:solidFill>
                  <a:srgbClr val="7030A0"/>
                </a:solidFill>
              </a:rPr>
              <a:t>নেটওয়ার্কে</a:t>
            </a:r>
            <a:r>
              <a:rPr lang="en-GB" sz="3600" dirty="0">
                <a:solidFill>
                  <a:srgbClr val="7030A0"/>
                </a:solidFill>
              </a:rPr>
              <a:t> </a:t>
            </a:r>
            <a:r>
              <a:rPr lang="en-GB" sz="3600" dirty="0" err="1">
                <a:solidFill>
                  <a:srgbClr val="7030A0"/>
                </a:solidFill>
              </a:rPr>
              <a:t>ভাব</a:t>
            </a:r>
            <a:r>
              <a:rPr lang="en-GB" sz="3600" dirty="0">
                <a:solidFill>
                  <a:srgbClr val="7030A0"/>
                </a:solidFill>
              </a:rPr>
              <a:t> </a:t>
            </a:r>
            <a:r>
              <a:rPr lang="en-GB" sz="3600" dirty="0" err="1">
                <a:solidFill>
                  <a:srgbClr val="7030A0"/>
                </a:solidFill>
              </a:rPr>
              <a:t>বিনিময়</a:t>
            </a:r>
            <a:r>
              <a:rPr lang="en-GB" sz="3600" dirty="0">
                <a:solidFill>
                  <a:srgbClr val="7030A0"/>
                </a:solidFill>
              </a:rPr>
              <a:t> </a:t>
            </a:r>
          </a:p>
          <a:p>
            <a:r>
              <a:rPr lang="en-GB" sz="3600" dirty="0" err="1">
                <a:solidFill>
                  <a:srgbClr val="7030A0"/>
                </a:solidFill>
              </a:rPr>
              <a:t>গ্রাহক</a:t>
            </a:r>
            <a:r>
              <a:rPr lang="en-GB" sz="3600" dirty="0">
                <a:solidFill>
                  <a:srgbClr val="7030A0"/>
                </a:solidFill>
              </a:rPr>
              <a:t> </a:t>
            </a:r>
            <a:r>
              <a:rPr lang="en-GB" sz="3600" dirty="0" err="1">
                <a:solidFill>
                  <a:srgbClr val="7030A0"/>
                </a:solidFill>
              </a:rPr>
              <a:t>সেবায়</a:t>
            </a:r>
            <a:r>
              <a:rPr lang="en-GB" sz="3600" dirty="0">
                <a:solidFill>
                  <a:srgbClr val="7030A0"/>
                </a:solidFill>
              </a:rPr>
              <a:t> </a:t>
            </a:r>
            <a:r>
              <a:rPr lang="en-GB" sz="3600" dirty="0" err="1">
                <a:solidFill>
                  <a:srgbClr val="7030A0"/>
                </a:solidFill>
              </a:rPr>
              <a:t>ডিজিটাল</a:t>
            </a:r>
            <a:r>
              <a:rPr lang="en-GB" sz="3600" dirty="0">
                <a:solidFill>
                  <a:srgbClr val="7030A0"/>
                </a:solidFill>
              </a:rPr>
              <a:t> </a:t>
            </a:r>
            <a:r>
              <a:rPr lang="en-GB" sz="3600" dirty="0" err="1">
                <a:solidFill>
                  <a:srgbClr val="7030A0"/>
                </a:solidFill>
              </a:rPr>
              <a:t>প্রযুক্তির</a:t>
            </a:r>
            <a:r>
              <a:rPr lang="en-GB" sz="3600" dirty="0">
                <a:solidFill>
                  <a:srgbClr val="7030A0"/>
                </a:solidFill>
              </a:rPr>
              <a:t> </a:t>
            </a:r>
            <a:r>
              <a:rPr lang="en-GB" sz="3600" dirty="0" err="1">
                <a:solidFill>
                  <a:srgbClr val="7030A0"/>
                </a:solidFill>
              </a:rPr>
              <a:t>ব্যবহার</a:t>
            </a:r>
            <a:r>
              <a:rPr lang="en-GB" sz="3600" dirty="0">
                <a:solidFill>
                  <a:srgbClr val="7030A0"/>
                </a:solidFill>
              </a:rPr>
              <a:t> </a:t>
            </a:r>
          </a:p>
          <a:p>
            <a:r>
              <a:rPr lang="en-GB" sz="3600" dirty="0" err="1">
                <a:solidFill>
                  <a:srgbClr val="7030A0"/>
                </a:solidFill>
              </a:rPr>
              <a:t>যোগাযোগের</a:t>
            </a:r>
            <a:r>
              <a:rPr lang="en-GB" sz="3600" dirty="0">
                <a:solidFill>
                  <a:srgbClr val="7030A0"/>
                </a:solidFill>
              </a:rPr>
              <a:t> </a:t>
            </a:r>
            <a:r>
              <a:rPr lang="en-GB" sz="3600" dirty="0" err="1">
                <a:solidFill>
                  <a:srgbClr val="7030A0"/>
                </a:solidFill>
              </a:rPr>
              <a:t>নিয়ম</a:t>
            </a:r>
            <a:r>
              <a:rPr lang="en-GB" sz="3600" dirty="0">
                <a:solidFill>
                  <a:srgbClr val="7030A0"/>
                </a:solidFill>
              </a:rPr>
              <a:t> </a:t>
            </a:r>
            <a:r>
              <a:rPr lang="en-GB" sz="3600" dirty="0" err="1">
                <a:solidFill>
                  <a:srgbClr val="7030A0"/>
                </a:solidFill>
              </a:rPr>
              <a:t>মানি</a:t>
            </a:r>
            <a:endParaRPr lang="en-GB" sz="3600" dirty="0">
              <a:solidFill>
                <a:srgbClr val="7030A0"/>
              </a:solidFill>
            </a:endParaRPr>
          </a:p>
          <a:p>
            <a:r>
              <a:rPr lang="en-GB" sz="3600" dirty="0" err="1">
                <a:solidFill>
                  <a:srgbClr val="7030A0"/>
                </a:solidFill>
              </a:rPr>
              <a:t>আঞ্চলিক</a:t>
            </a:r>
            <a:r>
              <a:rPr lang="en-GB" sz="3600" dirty="0">
                <a:solidFill>
                  <a:srgbClr val="7030A0"/>
                </a:solidFill>
              </a:rPr>
              <a:t> </a:t>
            </a:r>
            <a:r>
              <a:rPr lang="en-GB" sz="3600" dirty="0" err="1">
                <a:solidFill>
                  <a:srgbClr val="7030A0"/>
                </a:solidFill>
              </a:rPr>
              <a:t>বৈচিত্র্যপত্র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0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6610A-75E1-7A65-8C19-86C547E0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শিক্ষক</a:t>
            </a:r>
            <a:r>
              <a:rPr lang="en-GB" dirty="0"/>
              <a:t>  ও </a:t>
            </a:r>
            <a:r>
              <a:rPr lang="en-GB" dirty="0" err="1"/>
              <a:t>শিক্ষার্থীদের</a:t>
            </a:r>
            <a:r>
              <a:rPr lang="en-GB" dirty="0"/>
              <a:t> </a:t>
            </a:r>
            <a:r>
              <a:rPr lang="en-GB" dirty="0" err="1"/>
              <a:t>অনলাইন</a:t>
            </a:r>
            <a:r>
              <a:rPr lang="en-GB" dirty="0"/>
              <a:t> </a:t>
            </a:r>
            <a:r>
              <a:rPr lang="en-GB" dirty="0" err="1"/>
              <a:t>ক্লাসে</a:t>
            </a:r>
            <a:r>
              <a:rPr lang="en-GB" dirty="0"/>
              <a:t> </a:t>
            </a:r>
            <a:r>
              <a:rPr lang="en-GB" dirty="0" err="1"/>
              <a:t>অংশগ্রহন</a:t>
            </a:r>
            <a:r>
              <a:rPr lang="en-GB" dirty="0"/>
              <a:t>: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26DBC2-FE2A-6282-9F66-41F5184C4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857" y="1836963"/>
            <a:ext cx="8708571" cy="4402519"/>
          </a:xfrm>
        </p:spPr>
      </p:pic>
    </p:spTree>
    <p:extLst>
      <p:ext uri="{BB962C8B-B14F-4D97-AF65-F5344CB8AC3E}">
        <p14:creationId xmlns:p14="http://schemas.microsoft.com/office/powerpoint/2010/main" val="258157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8D75A-F4A7-E144-1F7E-212F007A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7030A0"/>
                </a:solidFill>
              </a:rPr>
              <a:t>সুনির্দিষ্ট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তথ্য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যাচাই</a:t>
            </a:r>
            <a:r>
              <a:rPr lang="en-GB" dirty="0">
                <a:solidFill>
                  <a:srgbClr val="7030A0"/>
                </a:solidFill>
              </a:rPr>
              <a:t> এ QR </a:t>
            </a:r>
            <a:r>
              <a:rPr lang="en-GB" dirty="0" err="1">
                <a:solidFill>
                  <a:srgbClr val="7030A0"/>
                </a:solidFill>
              </a:rPr>
              <a:t>কোডের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>
                <a:solidFill>
                  <a:srgbClr val="7030A0"/>
                </a:solidFill>
              </a:rPr>
              <a:t>ব্যবহার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অত্যন্ত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জনপ্রিয়</a:t>
            </a:r>
            <a:r>
              <a:rPr lang="en-GB" dirty="0">
                <a:solidFill>
                  <a:srgbClr val="7030A0"/>
                </a:solidFill>
              </a:rPr>
              <a:t>।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715A11-FF35-76BE-2091-3CCA68D99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0580" y="2016125"/>
            <a:ext cx="3525164" cy="3449638"/>
          </a:xfrm>
        </p:spPr>
      </p:pic>
    </p:spTree>
    <p:extLst>
      <p:ext uri="{BB962C8B-B14F-4D97-AF65-F5344CB8AC3E}">
        <p14:creationId xmlns:p14="http://schemas.microsoft.com/office/powerpoint/2010/main" val="103550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5D25B-CCC1-A8D4-44D6-5ADFD4E5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7030A0"/>
                </a:solidFill>
              </a:rPr>
              <a:t>কোনো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প্রোগ্রাম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লেখার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প্রবাহ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চিত্র</a:t>
            </a:r>
            <a:r>
              <a:rPr lang="en-GB" dirty="0">
                <a:solidFill>
                  <a:srgbClr val="7030A0"/>
                </a:solidFill>
              </a:rPr>
              <a:t> :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371B91-24F0-7CA6-6372-6557C5D81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7214" y="2016125"/>
            <a:ext cx="5731896" cy="3449638"/>
          </a:xfrm>
        </p:spPr>
      </p:pic>
    </p:spTree>
    <p:extLst>
      <p:ext uri="{BB962C8B-B14F-4D97-AF65-F5344CB8AC3E}">
        <p14:creationId xmlns:p14="http://schemas.microsoft.com/office/powerpoint/2010/main" val="185966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7E58-F122-FF9E-ACAA-CA18E86A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7030A0"/>
                </a:solidFill>
              </a:rPr>
              <a:t>টেলিফোনের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কার্যপ্রনালী</a:t>
            </a:r>
            <a:r>
              <a:rPr lang="en-GB" dirty="0">
                <a:solidFill>
                  <a:srgbClr val="7030A0"/>
                </a:solidFill>
              </a:rPr>
              <a:t>: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A26B03-5760-DCBE-8A4C-5F65B8F66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5864" y="2016125"/>
            <a:ext cx="6354596" cy="3449638"/>
          </a:xfrm>
        </p:spPr>
      </p:pic>
    </p:spTree>
    <p:extLst>
      <p:ext uri="{BB962C8B-B14F-4D97-AF65-F5344CB8AC3E}">
        <p14:creationId xmlns:p14="http://schemas.microsoft.com/office/powerpoint/2010/main" val="39476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1950-29B2-7641-6F62-6FD17665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7030A0"/>
                </a:solidFill>
              </a:rPr>
              <a:t>বঙ্গবন্ধু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স্যাটালাইট</a:t>
            </a:r>
            <a:r>
              <a:rPr lang="en-GB" dirty="0">
                <a:solidFill>
                  <a:srgbClr val="7030A0"/>
                </a:solidFill>
              </a:rPr>
              <a:t>: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A89423-0136-4300-0584-5F4E056D7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125" y="1880260"/>
            <a:ext cx="9905998" cy="3910940"/>
          </a:xfrm>
        </p:spPr>
      </p:pic>
    </p:spTree>
    <p:extLst>
      <p:ext uri="{BB962C8B-B14F-4D97-AF65-F5344CB8AC3E}">
        <p14:creationId xmlns:p14="http://schemas.microsoft.com/office/powerpoint/2010/main" val="80781297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75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Gallery</vt:lpstr>
      <vt:lpstr>PowerPoint Presentation</vt:lpstr>
      <vt:lpstr>পরিচয় :</vt:lpstr>
      <vt:lpstr>PowerPoint Presentation</vt:lpstr>
      <vt:lpstr>শিখন অভিজ্ঞতার তালিকা:</vt:lpstr>
      <vt:lpstr>শিক্ষক  ও শিক্ষার্থীদের অনলাইন ক্লাসে অংশগ্রহন:</vt:lpstr>
      <vt:lpstr>সুনির্দিষ্ট তথ্য যাচাই এ QR কোডের ব্যবহার অত্যন্ত জনপ্রিয়। </vt:lpstr>
      <vt:lpstr>কোনো প্রোগ্রাম লেখার প্রবাহ চিত্র :</vt:lpstr>
      <vt:lpstr>টেলিফোনের কার্যপ্রনালী:</vt:lpstr>
      <vt:lpstr>বঙ্গবন্ধু স্যাটালাইট:</vt:lpstr>
      <vt:lpstr>স্যাটালাইটের কার্যপ্রনালী: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sanchitaroy586@gmail.com</dc:creator>
  <cp:lastModifiedBy>dell tast</cp:lastModifiedBy>
  <cp:revision>5</cp:revision>
  <dcterms:created xsi:type="dcterms:W3CDTF">2023-11-06T17:22:44Z</dcterms:created>
  <dcterms:modified xsi:type="dcterms:W3CDTF">2023-11-08T14:35:37Z</dcterms:modified>
</cp:coreProperties>
</file>